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74143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Module 4 Curriculum and Learning Environments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power point 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plan developmentally appropriate activities for children in a variety of settings.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Qs with group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 What does developmentally appropriate practice mean?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How do I determine if an activity or material is developmentally appropriate?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How do I write a lesson plan for young children?</a:t>
            </a: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/>
              <a:t>How can I plan for activities that allow for differences, preferences and abilities?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Developmentally Appropriate Practice (DAP)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Supports the belief that all children are unique and progress through predictable ages and stages at their own pace.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 To engage children in active, meaningful learning it is important that you: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Foster positive self-identity and a sense of emotional well-being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Develop social skills and knowledge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Encourage children to think critically, reasons, question and experiment.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Enhance physical development and skills.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Encourage and demonstrate sound health, safety, and nutritional practices.</a:t>
            </a:r>
          </a:p>
          <a:p>
            <a:pPr marL="457200" lvl="0" indent="-3683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Encourage creative expression, representation and appreciation for the arts.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Contd.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Develop a sense of belonging to the natural environment.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Ensure the materials and practices of your program reflect the backgrounds and current practices of the children and families enrolled.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Respect and celebrate cultural diversity.</a:t>
            </a:r>
          </a:p>
          <a:p>
            <a:pPr rtl="0">
              <a:spcBef>
                <a:spcPts val="0"/>
              </a:spcBef>
              <a:buNone/>
            </a:pPr>
            <a:endParaRPr sz="2200"/>
          </a:p>
          <a:p>
            <a:pPr lvl="0">
              <a:spcBef>
                <a:spcPts val="0"/>
              </a:spcBef>
              <a:buNone/>
            </a:pPr>
            <a:r>
              <a:rPr lang="en" sz="2200"/>
              <a:t>While you are asked to plan for groups of children, it is also important to think about the individual needs of children.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Things to keep in mind when planning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The developmental range in your group.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The children who have interests or skills outside the age range of the group.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Children with special needs who require modifications to the activities</a:t>
            </a:r>
          </a:p>
          <a:p>
            <a:pPr marL="457200" lvl="0" indent="-3683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The opportunity for children to repeat activities</a:t>
            </a:r>
          </a:p>
          <a:p>
            <a:pPr marL="457200" lvl="0" indent="-3683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/>
              <a:t>More small group activities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It is also important to consider: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How to store and display materials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What the daily schedule will look like and how to balance the routine.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What is necessary to include in lesson plans for children</a:t>
            </a:r>
          </a:p>
          <a:p>
            <a:pPr marL="457200" lvl="0" indent="-3810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If the planned activities are better suited for indoor or outdoor environments.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On-screen Show (16:9)</PresentationFormat>
  <Paragraphs>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lesson-plan</vt:lpstr>
      <vt:lpstr>Module 4 Curriculum and Learning Environments</vt:lpstr>
      <vt:lpstr>Objective</vt:lpstr>
      <vt:lpstr>Discussion Qs with group</vt:lpstr>
      <vt:lpstr>Developmentally Appropriate Practice (DAP)</vt:lpstr>
      <vt:lpstr> To engage children in active, meaningful learning it is important that you:</vt:lpstr>
      <vt:lpstr>Contd.</vt:lpstr>
      <vt:lpstr>Things to keep in mind when planning</vt:lpstr>
      <vt:lpstr>It is also important to consider: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 Curriculum and Learning Environments</dc:title>
  <dc:creator>Gudgeon, Corie</dc:creator>
  <cp:lastModifiedBy>Gudgeon, Corie</cp:lastModifiedBy>
  <cp:revision>1</cp:revision>
  <dcterms:modified xsi:type="dcterms:W3CDTF">2015-04-20T15:19:23Z</dcterms:modified>
</cp:coreProperties>
</file>